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5"/>
    <p:sldMasterId id="214748369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embeddedFontLst>
    <p:embeddedFont>
      <p:font typeface="Alexandria Medium"/>
      <p:regular r:id="rId18"/>
      <p:bold r:id="rId19"/>
    </p:embeddedFont>
    <p:embeddedFont>
      <p:font typeface="Albert Sans"/>
      <p:regular r:id="rId20"/>
      <p:bold r:id="rId21"/>
      <p:italic r:id="rId22"/>
      <p:boldItalic r:id="rId23"/>
    </p:embeddedFont>
    <p:embeddedFont>
      <p:font typeface="Zen Kurenaido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089F2DD-22DA-4BFD-8D7D-94E12E311AE6}">
  <a:tblStyle styleId="{5089F2DD-22DA-4BFD-8D7D-94E12E311AE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lbertSans-regular.fntdata"/><Relationship Id="rId22" Type="http://schemas.openxmlformats.org/officeDocument/2006/relationships/font" Target="fonts/AlbertSans-italic.fntdata"/><Relationship Id="rId21" Type="http://schemas.openxmlformats.org/officeDocument/2006/relationships/font" Target="fonts/AlbertSans-bold.fntdata"/><Relationship Id="rId24" Type="http://schemas.openxmlformats.org/officeDocument/2006/relationships/font" Target="fonts/ZenKurenaido-regular.fntdata"/><Relationship Id="rId23" Type="http://schemas.openxmlformats.org/officeDocument/2006/relationships/font" Target="fonts/Albert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AlexandriaMedium-bold.fntdata"/><Relationship Id="rId18" Type="http://schemas.openxmlformats.org/officeDocument/2006/relationships/font" Target="fonts/AlexandriaMedium-regular.fntdata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fe0dc3dde1_0_9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2fe0dc3dde1_0_9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fe0dc3dde1_0_1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fe0dc3dde1_0_1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d2ccd2614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2d2ccd2614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fe0dc3dde1_0_7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2fe0dc3dde1_0_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d2ccd26146_1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2d2ccd26146_1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d2ccd26146_1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2d2ccd26146_1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d2ccd26146_1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2d2ccd26146_1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d2ccd26146_1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2d2ccd26146_1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d2ccd26146_19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d2ccd26146_19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d2ccd26146_1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d2ccd26146_1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4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4"/>
          <p:cNvPicPr preferRelativeResize="0"/>
          <p:nvPr/>
        </p:nvPicPr>
        <p:blipFill rotWithShape="1">
          <a:blip r:embed="rId2">
            <a:alphaModFix/>
          </a:blip>
          <a:srcRect b="2272" l="-19689" r="19690" t="4147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>
            <p:ph type="ctrTitle"/>
          </p:nvPr>
        </p:nvSpPr>
        <p:spPr>
          <a:xfrm>
            <a:off x="711750" y="1958600"/>
            <a:ext cx="4280100" cy="26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5"/>
          <p:cNvPicPr preferRelativeResize="0"/>
          <p:nvPr/>
        </p:nvPicPr>
        <p:blipFill rotWithShape="1">
          <a:blip r:embed="rId2">
            <a:alphaModFix/>
          </a:blip>
          <a:srcRect b="47851" l="104756" r="280062" t="-108210"/>
          <a:stretch/>
        </p:blipFill>
        <p:spPr>
          <a:xfrm rot="10800000"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5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6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6"/>
          <p:cNvSpPr txBox="1"/>
          <p:nvPr>
            <p:ph type="title"/>
          </p:nvPr>
        </p:nvSpPr>
        <p:spPr>
          <a:xfrm>
            <a:off x="1070650" y="1367325"/>
            <a:ext cx="5385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1609075" y="1367325"/>
            <a:ext cx="26073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2"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3" type="title"/>
          </p:nvPr>
        </p:nvSpPr>
        <p:spPr>
          <a:xfrm>
            <a:off x="1070650" y="2103525"/>
            <a:ext cx="5385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7" name="Google Shape;67;p16"/>
          <p:cNvSpPr txBox="1"/>
          <p:nvPr>
            <p:ph idx="4" type="subTitle"/>
          </p:nvPr>
        </p:nvSpPr>
        <p:spPr>
          <a:xfrm>
            <a:off x="1609075" y="2103524"/>
            <a:ext cx="26073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5" type="title"/>
          </p:nvPr>
        </p:nvSpPr>
        <p:spPr>
          <a:xfrm>
            <a:off x="1070650" y="2839750"/>
            <a:ext cx="5385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16"/>
          <p:cNvSpPr txBox="1"/>
          <p:nvPr>
            <p:ph idx="6" type="subTitle"/>
          </p:nvPr>
        </p:nvSpPr>
        <p:spPr>
          <a:xfrm>
            <a:off x="1609075" y="2839748"/>
            <a:ext cx="26073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idx="7" type="title"/>
          </p:nvPr>
        </p:nvSpPr>
        <p:spPr>
          <a:xfrm>
            <a:off x="1070650" y="3575950"/>
            <a:ext cx="5385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1" name="Google Shape;71;p16"/>
          <p:cNvSpPr txBox="1"/>
          <p:nvPr>
            <p:ph idx="8" type="subTitle"/>
          </p:nvPr>
        </p:nvSpPr>
        <p:spPr>
          <a:xfrm>
            <a:off x="1609075" y="3575948"/>
            <a:ext cx="26073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9" type="title"/>
          </p:nvPr>
        </p:nvSpPr>
        <p:spPr>
          <a:xfrm>
            <a:off x="4927449" y="1367325"/>
            <a:ext cx="5385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3" name="Google Shape;73;p16"/>
          <p:cNvSpPr txBox="1"/>
          <p:nvPr>
            <p:ph idx="13" type="subTitle"/>
          </p:nvPr>
        </p:nvSpPr>
        <p:spPr>
          <a:xfrm>
            <a:off x="5465950" y="1367325"/>
            <a:ext cx="26073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4" type="title"/>
          </p:nvPr>
        </p:nvSpPr>
        <p:spPr>
          <a:xfrm>
            <a:off x="4927449" y="2103522"/>
            <a:ext cx="5385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16"/>
          <p:cNvSpPr txBox="1"/>
          <p:nvPr>
            <p:ph idx="15" type="subTitle"/>
          </p:nvPr>
        </p:nvSpPr>
        <p:spPr>
          <a:xfrm>
            <a:off x="5465950" y="2103519"/>
            <a:ext cx="26073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76" name="Google Shape;76;p16"/>
          <p:cNvSpPr txBox="1"/>
          <p:nvPr>
            <p:ph idx="16" type="title"/>
          </p:nvPr>
        </p:nvSpPr>
        <p:spPr>
          <a:xfrm>
            <a:off x="4927449" y="2839728"/>
            <a:ext cx="5385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7" name="Google Shape;77;p16"/>
          <p:cNvSpPr txBox="1"/>
          <p:nvPr>
            <p:ph idx="17" type="subTitle"/>
          </p:nvPr>
        </p:nvSpPr>
        <p:spPr>
          <a:xfrm>
            <a:off x="5465950" y="2839721"/>
            <a:ext cx="26073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18" type="title"/>
          </p:nvPr>
        </p:nvSpPr>
        <p:spPr>
          <a:xfrm>
            <a:off x="4927449" y="3575925"/>
            <a:ext cx="5385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9" name="Google Shape;79;p16"/>
          <p:cNvSpPr txBox="1"/>
          <p:nvPr>
            <p:ph idx="19" type="subTitle"/>
          </p:nvPr>
        </p:nvSpPr>
        <p:spPr>
          <a:xfrm>
            <a:off x="5465950" y="3575916"/>
            <a:ext cx="26073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 rotWithShape="1">
          <a:blip r:embed="rId2">
            <a:alphaModFix/>
          </a:blip>
          <a:srcRect b="2272" l="-19689" r="19690" t="41478"/>
          <a:stretch/>
        </p:blipFill>
        <p:spPr>
          <a:xfrm flipH="1" rot="10800000">
            <a:off x="0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>
            <p:ph type="title"/>
          </p:nvPr>
        </p:nvSpPr>
        <p:spPr>
          <a:xfrm>
            <a:off x="715100" y="2259575"/>
            <a:ext cx="4276800" cy="23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7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4572000" y="535000"/>
            <a:ext cx="38565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8"/>
          <p:cNvPicPr preferRelativeResize="0"/>
          <p:nvPr/>
        </p:nvPicPr>
        <p:blipFill rotWithShape="1">
          <a:blip r:embed="rId3">
            <a:alphaModFix/>
          </a:blip>
          <a:srcRect b="-40" l="36283" r="-6" t="30"/>
          <a:stretch/>
        </p:blipFill>
        <p:spPr>
          <a:xfrm rot="10800000">
            <a:off x="5864950" y="-3275"/>
            <a:ext cx="32790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8" name="Google Shape;88;p18"/>
          <p:cNvSpPr txBox="1"/>
          <p:nvPr>
            <p:ph idx="2" type="title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7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 rotWithShape="1">
          <a:blip r:embed="rId2">
            <a:alphaModFix/>
          </a:blip>
          <a:srcRect b="-26994" l="7043" r="-48486" t="47434"/>
          <a:stretch/>
        </p:blipFill>
        <p:spPr>
          <a:xfrm flipH="1" rot="10800000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9"/>
          <p:cNvSpPr txBox="1"/>
          <p:nvPr>
            <p:ph type="title"/>
          </p:nvPr>
        </p:nvSpPr>
        <p:spPr>
          <a:xfrm>
            <a:off x="720000" y="535000"/>
            <a:ext cx="5925300" cy="12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3" name="Google Shape;93;p19"/>
          <p:cNvSpPr txBox="1"/>
          <p:nvPr>
            <p:ph idx="1" type="subTitle"/>
          </p:nvPr>
        </p:nvSpPr>
        <p:spPr>
          <a:xfrm>
            <a:off x="4572000" y="3358100"/>
            <a:ext cx="3856800" cy="12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1189750" y="1742900"/>
            <a:ext cx="2907600" cy="21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2" type="subTitle"/>
          </p:nvPr>
        </p:nvSpPr>
        <p:spPr>
          <a:xfrm>
            <a:off x="5046650" y="1742900"/>
            <a:ext cx="2907600" cy="21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1"/>
          <p:cNvPicPr preferRelativeResize="0"/>
          <p:nvPr/>
        </p:nvPicPr>
        <p:blipFill rotWithShape="1">
          <a:blip r:embed="rId2">
            <a:alphaModFix/>
          </a:blip>
          <a:srcRect b="41635" l="174697" r="177064" t="-83399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1"/>
          <p:cNvSpPr txBox="1"/>
          <p:nvPr>
            <p:ph type="title"/>
          </p:nvPr>
        </p:nvSpPr>
        <p:spPr>
          <a:xfrm>
            <a:off x="715100" y="535000"/>
            <a:ext cx="38568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715100" y="1636300"/>
            <a:ext cx="3856800" cy="18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" name="Google Shape;103;p21"/>
          <p:cNvSpPr/>
          <p:nvPr>
            <p:ph idx="2" type="pic"/>
          </p:nvPr>
        </p:nvSpPr>
        <p:spPr>
          <a:xfrm>
            <a:off x="5715175" y="7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chemeClr val="lt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/>
          <p:cNvPicPr preferRelativeResize="0"/>
          <p:nvPr/>
        </p:nvPicPr>
        <p:blipFill rotWithShape="1">
          <a:blip r:embed="rId2">
            <a:alphaModFix/>
          </a:blip>
          <a:srcRect b="-5849" l="-50000" r="50000" t="4960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>
            <p:ph idx="1" type="subTitle"/>
          </p:nvPr>
        </p:nvSpPr>
        <p:spPr>
          <a:xfrm>
            <a:off x="715100" y="2046500"/>
            <a:ext cx="59301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7" name="Google Shape;107;p22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idx="2" type="subTitle"/>
          </p:nvPr>
        </p:nvSpPr>
        <p:spPr>
          <a:xfrm>
            <a:off x="715100" y="3299000"/>
            <a:ext cx="59301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9" name="Google Shape;109;p22"/>
          <p:cNvSpPr txBox="1"/>
          <p:nvPr>
            <p:ph idx="3" type="subTitle"/>
          </p:nvPr>
        </p:nvSpPr>
        <p:spPr>
          <a:xfrm>
            <a:off x="715100" y="1666700"/>
            <a:ext cx="59301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4" type="subTitle"/>
          </p:nvPr>
        </p:nvSpPr>
        <p:spPr>
          <a:xfrm>
            <a:off x="715100" y="2919200"/>
            <a:ext cx="59301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4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4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flipH="1" rot="10800000">
            <a:off x="-4572" y="-2437"/>
            <a:ext cx="9153145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4"/>
          <p:cNvSpPr txBox="1"/>
          <p:nvPr>
            <p:ph idx="1" type="subTitle"/>
          </p:nvPr>
        </p:nvSpPr>
        <p:spPr>
          <a:xfrm>
            <a:off x="715100" y="2328775"/>
            <a:ext cx="2131800" cy="14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7" name="Google Shape;117;p24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p24"/>
          <p:cNvSpPr txBox="1"/>
          <p:nvPr>
            <p:ph idx="2" type="subTitle"/>
          </p:nvPr>
        </p:nvSpPr>
        <p:spPr>
          <a:xfrm>
            <a:off x="715100" y="1666700"/>
            <a:ext cx="21318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19" name="Google Shape;119;p24"/>
          <p:cNvSpPr txBox="1"/>
          <p:nvPr>
            <p:ph idx="3" type="subTitle"/>
          </p:nvPr>
        </p:nvSpPr>
        <p:spPr>
          <a:xfrm>
            <a:off x="3506100" y="2328775"/>
            <a:ext cx="2131800" cy="14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0" name="Google Shape;120;p24"/>
          <p:cNvSpPr txBox="1"/>
          <p:nvPr>
            <p:ph idx="4" type="subTitle"/>
          </p:nvPr>
        </p:nvSpPr>
        <p:spPr>
          <a:xfrm>
            <a:off x="3506099" y="1666700"/>
            <a:ext cx="21318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21" name="Google Shape;121;p24"/>
          <p:cNvSpPr txBox="1"/>
          <p:nvPr>
            <p:ph idx="5" type="subTitle"/>
          </p:nvPr>
        </p:nvSpPr>
        <p:spPr>
          <a:xfrm>
            <a:off x="6297202" y="2328775"/>
            <a:ext cx="2131800" cy="14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6" type="subTitle"/>
          </p:nvPr>
        </p:nvSpPr>
        <p:spPr>
          <a:xfrm>
            <a:off x="6297200" y="1666700"/>
            <a:ext cx="21318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5"/>
          <p:cNvPicPr preferRelativeResize="0"/>
          <p:nvPr/>
        </p:nvPicPr>
        <p:blipFill rotWithShape="1">
          <a:blip r:embed="rId2">
            <a:alphaModFix/>
          </a:blip>
          <a:srcRect b="47851" l="104756" r="280062" t="-108210"/>
          <a:stretch/>
        </p:blipFill>
        <p:spPr>
          <a:xfrm rot="10800000"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5"/>
          <p:cNvSpPr txBox="1"/>
          <p:nvPr>
            <p:ph idx="1" type="subTitle"/>
          </p:nvPr>
        </p:nvSpPr>
        <p:spPr>
          <a:xfrm>
            <a:off x="715100" y="2046500"/>
            <a:ext cx="37806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idx="2" type="subTitle"/>
          </p:nvPr>
        </p:nvSpPr>
        <p:spPr>
          <a:xfrm>
            <a:off x="715100" y="3299000"/>
            <a:ext cx="37806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idx="3" type="subTitle"/>
          </p:nvPr>
        </p:nvSpPr>
        <p:spPr>
          <a:xfrm>
            <a:off x="715100" y="1666700"/>
            <a:ext cx="3780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29" name="Google Shape;129;p25"/>
          <p:cNvSpPr txBox="1"/>
          <p:nvPr>
            <p:ph idx="4" type="subTitle"/>
          </p:nvPr>
        </p:nvSpPr>
        <p:spPr>
          <a:xfrm>
            <a:off x="715100" y="2919200"/>
            <a:ext cx="3780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idx="5" type="subTitle"/>
          </p:nvPr>
        </p:nvSpPr>
        <p:spPr>
          <a:xfrm>
            <a:off x="4648300" y="2046500"/>
            <a:ext cx="37806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6" type="subTitle"/>
          </p:nvPr>
        </p:nvSpPr>
        <p:spPr>
          <a:xfrm>
            <a:off x="4648300" y="3299000"/>
            <a:ext cx="37806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idx="7" type="subTitle"/>
          </p:nvPr>
        </p:nvSpPr>
        <p:spPr>
          <a:xfrm>
            <a:off x="4648300" y="1666700"/>
            <a:ext cx="3780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8" type="subTitle"/>
          </p:nvPr>
        </p:nvSpPr>
        <p:spPr>
          <a:xfrm>
            <a:off x="4648300" y="2919200"/>
            <a:ext cx="3780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idx="1" type="subTitle"/>
          </p:nvPr>
        </p:nvSpPr>
        <p:spPr>
          <a:xfrm>
            <a:off x="715100" y="1879700"/>
            <a:ext cx="24324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6" name="Google Shape;136;p26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7" name="Google Shape;137;p26"/>
          <p:cNvSpPr txBox="1"/>
          <p:nvPr>
            <p:ph idx="2" type="subTitle"/>
          </p:nvPr>
        </p:nvSpPr>
        <p:spPr>
          <a:xfrm>
            <a:off x="715100" y="3574400"/>
            <a:ext cx="24324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idx="3" type="subTitle"/>
          </p:nvPr>
        </p:nvSpPr>
        <p:spPr>
          <a:xfrm>
            <a:off x="715100" y="1224500"/>
            <a:ext cx="24324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39" name="Google Shape;139;p26"/>
          <p:cNvSpPr txBox="1"/>
          <p:nvPr>
            <p:ph idx="4" type="subTitle"/>
          </p:nvPr>
        </p:nvSpPr>
        <p:spPr>
          <a:xfrm>
            <a:off x="715100" y="2919200"/>
            <a:ext cx="24324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idx="5" type="subTitle"/>
          </p:nvPr>
        </p:nvSpPr>
        <p:spPr>
          <a:xfrm>
            <a:off x="3355799" y="1879700"/>
            <a:ext cx="24324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6" type="subTitle"/>
          </p:nvPr>
        </p:nvSpPr>
        <p:spPr>
          <a:xfrm>
            <a:off x="3355799" y="3574400"/>
            <a:ext cx="24324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idx="7" type="subTitle"/>
          </p:nvPr>
        </p:nvSpPr>
        <p:spPr>
          <a:xfrm>
            <a:off x="3355800" y="1224500"/>
            <a:ext cx="24324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43" name="Google Shape;143;p26"/>
          <p:cNvSpPr txBox="1"/>
          <p:nvPr>
            <p:ph idx="8" type="subTitle"/>
          </p:nvPr>
        </p:nvSpPr>
        <p:spPr>
          <a:xfrm>
            <a:off x="3355800" y="2919200"/>
            <a:ext cx="24324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44" name="Google Shape;144;p26"/>
          <p:cNvSpPr txBox="1"/>
          <p:nvPr>
            <p:ph idx="9" type="subTitle"/>
          </p:nvPr>
        </p:nvSpPr>
        <p:spPr>
          <a:xfrm>
            <a:off x="5996501" y="1879700"/>
            <a:ext cx="24324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5" name="Google Shape;145;p26"/>
          <p:cNvSpPr txBox="1"/>
          <p:nvPr>
            <p:ph idx="13" type="subTitle"/>
          </p:nvPr>
        </p:nvSpPr>
        <p:spPr>
          <a:xfrm>
            <a:off x="5996501" y="3574400"/>
            <a:ext cx="24324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6" name="Google Shape;146;p26"/>
          <p:cNvSpPr txBox="1"/>
          <p:nvPr>
            <p:ph idx="14" type="subTitle"/>
          </p:nvPr>
        </p:nvSpPr>
        <p:spPr>
          <a:xfrm>
            <a:off x="5996503" y="1224500"/>
            <a:ext cx="24324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47" name="Google Shape;147;p26"/>
          <p:cNvSpPr txBox="1"/>
          <p:nvPr>
            <p:ph idx="15" type="subTitle"/>
          </p:nvPr>
        </p:nvSpPr>
        <p:spPr>
          <a:xfrm>
            <a:off x="5996503" y="2919200"/>
            <a:ext cx="24324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/>
          <p:cNvPicPr preferRelativeResize="0"/>
          <p:nvPr/>
        </p:nvPicPr>
        <p:blipFill rotWithShape="1">
          <a:blip r:embed="rId2">
            <a:alphaModFix/>
          </a:blip>
          <a:srcRect b="2272" l="-19689" r="19690" t="4147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>
            <p:ph type="title"/>
          </p:nvPr>
        </p:nvSpPr>
        <p:spPr>
          <a:xfrm>
            <a:off x="715100" y="535000"/>
            <a:ext cx="7713900" cy="23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l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8"/>
          <p:cNvPicPr preferRelativeResize="0"/>
          <p:nvPr/>
        </p:nvPicPr>
        <p:blipFill rotWithShape="1">
          <a:blip r:embed="rId2">
            <a:alphaModFix/>
          </a:blip>
          <a:srcRect b="-35825" l="-6643" r="27548" t="13471"/>
          <a:stretch/>
        </p:blipFill>
        <p:spPr>
          <a:xfrm>
            <a:off x="5819050" y="0"/>
            <a:ext cx="33249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8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8"/>
          <p:cNvSpPr txBox="1"/>
          <p:nvPr>
            <p:ph idx="1" type="subTitle"/>
          </p:nvPr>
        </p:nvSpPr>
        <p:spPr>
          <a:xfrm>
            <a:off x="715100" y="1503175"/>
            <a:ext cx="5930100" cy="200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5" name="Google Shape;155;p28"/>
          <p:cNvSpPr txBox="1"/>
          <p:nvPr>
            <p:ph idx="2" type="subTitle"/>
          </p:nvPr>
        </p:nvSpPr>
        <p:spPr>
          <a:xfrm>
            <a:off x="715100" y="3965300"/>
            <a:ext cx="59301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29"/>
          <p:cNvSpPr txBox="1"/>
          <p:nvPr>
            <p:ph type="title"/>
          </p:nvPr>
        </p:nvSpPr>
        <p:spPr>
          <a:xfrm>
            <a:off x="715100" y="4059800"/>
            <a:ext cx="7713600" cy="548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0"/>
          <p:cNvPicPr preferRelativeResize="0"/>
          <p:nvPr/>
        </p:nvPicPr>
        <p:blipFill rotWithShape="1">
          <a:blip r:embed="rId2">
            <a:alphaModFix/>
          </a:blip>
          <a:srcRect b="34585" l="130683" r="175247" t="-50527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0"/>
          <p:cNvSpPr txBox="1"/>
          <p:nvPr>
            <p:ph type="title"/>
          </p:nvPr>
        </p:nvSpPr>
        <p:spPr>
          <a:xfrm>
            <a:off x="715100" y="535000"/>
            <a:ext cx="38568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30"/>
          <p:cNvSpPr txBox="1"/>
          <p:nvPr>
            <p:ph idx="1" type="body"/>
          </p:nvPr>
        </p:nvSpPr>
        <p:spPr>
          <a:xfrm>
            <a:off x="715100" y="1641400"/>
            <a:ext cx="3856800" cy="7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30"/>
          <p:cNvSpPr/>
          <p:nvPr>
            <p:ph idx="2" type="pic"/>
          </p:nvPr>
        </p:nvSpPr>
        <p:spPr>
          <a:xfrm>
            <a:off x="5714900" y="-7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1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1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flipH="1" rot="10800000">
            <a:off x="-4572" y="-2437"/>
            <a:ext cx="9153145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1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2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2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2"/>
          <p:cNvSpPr txBox="1"/>
          <p:nvPr>
            <p:ph hasCustomPrompt="1" type="title"/>
          </p:nvPr>
        </p:nvSpPr>
        <p:spPr>
          <a:xfrm>
            <a:off x="715100" y="3068600"/>
            <a:ext cx="7713900" cy="15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2" name="Google Shape;172;p32"/>
          <p:cNvSpPr txBox="1"/>
          <p:nvPr>
            <p:ph idx="1" type="subTitle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3"/>
          <p:cNvPicPr preferRelativeResize="0"/>
          <p:nvPr/>
        </p:nvPicPr>
        <p:blipFill rotWithShape="1">
          <a:blip r:embed="rId2">
            <a:alphaModFix/>
          </a:blip>
          <a:srcRect b="-5849" l="-50000" r="50000" t="4960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/>
          <p:nvPr>
            <p:ph type="title"/>
          </p:nvPr>
        </p:nvSpPr>
        <p:spPr>
          <a:xfrm>
            <a:off x="715100" y="983000"/>
            <a:ext cx="77139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76" name="Google Shape;176;p33"/>
          <p:cNvSpPr txBox="1"/>
          <p:nvPr>
            <p:ph idx="1" type="subTitle"/>
          </p:nvPr>
        </p:nvSpPr>
        <p:spPr>
          <a:xfrm>
            <a:off x="715100" y="1858700"/>
            <a:ext cx="7713900" cy="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7" name="Google Shape;177;p33"/>
          <p:cNvSpPr txBox="1"/>
          <p:nvPr>
            <p:ph idx="2" type="title"/>
          </p:nvPr>
        </p:nvSpPr>
        <p:spPr>
          <a:xfrm>
            <a:off x="715100" y="2921600"/>
            <a:ext cx="77139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78" name="Google Shape;178;p33"/>
          <p:cNvSpPr txBox="1"/>
          <p:nvPr>
            <p:ph idx="3" type="subTitle"/>
          </p:nvPr>
        </p:nvSpPr>
        <p:spPr>
          <a:xfrm>
            <a:off x="715100" y="3797300"/>
            <a:ext cx="7713900" cy="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bg>
      <p:bgPr>
        <a:solidFill>
          <a:schemeClr val="lt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4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4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title"/>
          </p:nvPr>
        </p:nvSpPr>
        <p:spPr>
          <a:xfrm>
            <a:off x="715100" y="2532350"/>
            <a:ext cx="3780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3" name="Google Shape;183;p34"/>
          <p:cNvSpPr txBox="1"/>
          <p:nvPr>
            <p:ph idx="1" type="subTitle"/>
          </p:nvPr>
        </p:nvSpPr>
        <p:spPr>
          <a:xfrm>
            <a:off x="715100" y="3291950"/>
            <a:ext cx="37806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4" name="Google Shape;184;p34"/>
          <p:cNvSpPr txBox="1"/>
          <p:nvPr>
            <p:ph idx="3" type="subTitle"/>
          </p:nvPr>
        </p:nvSpPr>
        <p:spPr>
          <a:xfrm>
            <a:off x="715100" y="2912150"/>
            <a:ext cx="3780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4" type="subTitle"/>
          </p:nvPr>
        </p:nvSpPr>
        <p:spPr>
          <a:xfrm>
            <a:off x="4648300" y="3291950"/>
            <a:ext cx="37806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6" name="Google Shape;186;p34"/>
          <p:cNvSpPr txBox="1"/>
          <p:nvPr>
            <p:ph idx="5" type="subTitle"/>
          </p:nvPr>
        </p:nvSpPr>
        <p:spPr>
          <a:xfrm>
            <a:off x="4648300" y="2912150"/>
            <a:ext cx="3780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187" name="Google Shape;187;p34"/>
          <p:cNvSpPr txBox="1"/>
          <p:nvPr>
            <p:ph idx="6" type="title"/>
          </p:nvPr>
        </p:nvSpPr>
        <p:spPr>
          <a:xfrm>
            <a:off x="4648300" y="2532350"/>
            <a:ext cx="3780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"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5"/>
          <p:cNvPicPr preferRelativeResize="0"/>
          <p:nvPr/>
        </p:nvPicPr>
        <p:blipFill rotWithShape="1">
          <a:blip r:embed="rId2">
            <a:alphaModFix/>
          </a:blip>
          <a:srcRect b="-26994" l="7043" r="-48486" t="47434"/>
          <a:stretch/>
        </p:blipFill>
        <p:spPr>
          <a:xfrm flipH="1" rot="10800000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5"/>
          <p:cNvSpPr txBox="1"/>
          <p:nvPr>
            <p:ph type="title"/>
          </p:nvPr>
        </p:nvSpPr>
        <p:spPr>
          <a:xfrm>
            <a:off x="715100" y="1931850"/>
            <a:ext cx="3704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1" type="body"/>
          </p:nvPr>
        </p:nvSpPr>
        <p:spPr>
          <a:xfrm>
            <a:off x="715100" y="2480550"/>
            <a:ext cx="37044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"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6"/>
          <p:cNvPicPr preferRelativeResize="0"/>
          <p:nvPr/>
        </p:nvPicPr>
        <p:blipFill rotWithShape="1">
          <a:blip r:embed="rId2">
            <a:alphaModFix/>
          </a:blip>
          <a:srcRect b="-5849" l="-50000" r="50000" t="4960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 txBox="1"/>
          <p:nvPr>
            <p:ph type="title"/>
          </p:nvPr>
        </p:nvSpPr>
        <p:spPr>
          <a:xfrm>
            <a:off x="4302272" y="1931850"/>
            <a:ext cx="3704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" name="Google Shape;195;p36"/>
          <p:cNvSpPr txBox="1"/>
          <p:nvPr>
            <p:ph idx="1" type="body"/>
          </p:nvPr>
        </p:nvSpPr>
        <p:spPr>
          <a:xfrm>
            <a:off x="4302272" y="2480550"/>
            <a:ext cx="37044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1"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7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7"/>
          <p:cNvSpPr txBox="1"/>
          <p:nvPr>
            <p:ph type="title"/>
          </p:nvPr>
        </p:nvSpPr>
        <p:spPr>
          <a:xfrm>
            <a:off x="1545472" y="1931850"/>
            <a:ext cx="3704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37"/>
          <p:cNvSpPr txBox="1"/>
          <p:nvPr>
            <p:ph idx="1" type="body"/>
          </p:nvPr>
        </p:nvSpPr>
        <p:spPr>
          <a:xfrm>
            <a:off x="1545472" y="2480550"/>
            <a:ext cx="37044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8"/>
          <p:cNvPicPr preferRelativeResize="0"/>
          <p:nvPr/>
        </p:nvPicPr>
        <p:blipFill rotWithShape="1">
          <a:blip r:embed="rId2">
            <a:alphaModFix/>
          </a:blip>
          <a:srcRect b="-11170" l="-6643" r="27548" t="-11183"/>
          <a:stretch/>
        </p:blipFill>
        <p:spPr>
          <a:xfrm>
            <a:off x="5819050" y="0"/>
            <a:ext cx="3324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8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bg>
      <p:bgPr>
        <a:solidFill>
          <a:schemeClr val="l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9"/>
          <p:cNvPicPr preferRelativeResize="0"/>
          <p:nvPr/>
        </p:nvPicPr>
        <p:blipFill rotWithShape="1">
          <a:blip r:embed="rId2">
            <a:alphaModFix/>
          </a:blip>
          <a:srcRect b="-5849" l="-50000" r="50000" t="4960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9"/>
          <p:cNvSpPr txBox="1"/>
          <p:nvPr>
            <p:ph idx="1" type="subTitle"/>
          </p:nvPr>
        </p:nvSpPr>
        <p:spPr>
          <a:xfrm>
            <a:off x="715100" y="3758613"/>
            <a:ext cx="2131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6" name="Google Shape;206;p39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" name="Google Shape;207;p39"/>
          <p:cNvSpPr txBox="1"/>
          <p:nvPr>
            <p:ph idx="2" type="subTitle"/>
          </p:nvPr>
        </p:nvSpPr>
        <p:spPr>
          <a:xfrm>
            <a:off x="715100" y="3377613"/>
            <a:ext cx="213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208" name="Google Shape;208;p39"/>
          <p:cNvSpPr txBox="1"/>
          <p:nvPr>
            <p:ph idx="3" type="subTitle"/>
          </p:nvPr>
        </p:nvSpPr>
        <p:spPr>
          <a:xfrm>
            <a:off x="3506099" y="3758613"/>
            <a:ext cx="2131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9" name="Google Shape;209;p39"/>
          <p:cNvSpPr txBox="1"/>
          <p:nvPr>
            <p:ph idx="4" type="subTitle"/>
          </p:nvPr>
        </p:nvSpPr>
        <p:spPr>
          <a:xfrm>
            <a:off x="3506099" y="3377613"/>
            <a:ext cx="213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210" name="Google Shape;210;p39"/>
          <p:cNvSpPr txBox="1"/>
          <p:nvPr>
            <p:ph idx="5" type="subTitle"/>
          </p:nvPr>
        </p:nvSpPr>
        <p:spPr>
          <a:xfrm>
            <a:off x="6297200" y="3758613"/>
            <a:ext cx="2131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1" name="Google Shape;211;p39"/>
          <p:cNvSpPr txBox="1"/>
          <p:nvPr>
            <p:ph idx="6" type="subTitle"/>
          </p:nvPr>
        </p:nvSpPr>
        <p:spPr>
          <a:xfrm>
            <a:off x="6297200" y="3377613"/>
            <a:ext cx="213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0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40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0"/>
          <p:cNvSpPr txBox="1"/>
          <p:nvPr>
            <p:ph type="ctrTitle"/>
          </p:nvPr>
        </p:nvSpPr>
        <p:spPr>
          <a:xfrm>
            <a:off x="715100" y="3330625"/>
            <a:ext cx="38568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6" name="Google Shape;216;p40"/>
          <p:cNvSpPr txBox="1"/>
          <p:nvPr>
            <p:ph idx="1" type="subTitle"/>
          </p:nvPr>
        </p:nvSpPr>
        <p:spPr>
          <a:xfrm>
            <a:off x="4571900" y="535000"/>
            <a:ext cx="2683800" cy="11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7" name="Google Shape;217;p40"/>
          <p:cNvSpPr txBox="1"/>
          <p:nvPr/>
        </p:nvSpPr>
        <p:spPr>
          <a:xfrm>
            <a:off x="4571863" y="2278000"/>
            <a:ext cx="26838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This presentation template was created by </a:t>
            </a:r>
            <a:r>
              <a:rPr b="1" i="0" lang="es" sz="900" u="none" cap="none" strike="noStrike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s" sz="9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b="1" i="0" lang="es" sz="900" u="none" cap="none" strike="noStrike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i="0" lang="es" sz="9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b="0" i="0" lang="es" sz="9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and infographics &amp; images by </a:t>
            </a:r>
            <a:r>
              <a:rPr b="1" i="0" lang="es" sz="900" u="none" cap="none" strike="noStrike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9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lt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42"/>
          <p:cNvPicPr preferRelativeResize="0"/>
          <p:nvPr/>
        </p:nvPicPr>
        <p:blipFill rotWithShape="1">
          <a:blip r:embed="rId2">
            <a:alphaModFix/>
          </a:blip>
          <a:srcRect b="-35825" l="-6643" r="27548" t="13471"/>
          <a:stretch/>
        </p:blipFill>
        <p:spPr>
          <a:xfrm flipH="1">
            <a:off x="-10682" y="-2437"/>
            <a:ext cx="332129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42"/>
          <p:cNvPicPr preferRelativeResize="0"/>
          <p:nvPr/>
        </p:nvPicPr>
        <p:blipFill rotWithShape="1">
          <a:blip r:embed="rId2">
            <a:alphaModFix/>
          </a:blip>
          <a:srcRect b="-108521" l="-235242" r="44460" t="44962"/>
          <a:stretch/>
        </p:blipFill>
        <p:spPr>
          <a:xfrm flipH="1" rot="10800000">
            <a:off x="-10680" y="-2437"/>
            <a:ext cx="9144080" cy="514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lt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43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43"/>
          <p:cNvPicPr preferRelativeResize="0"/>
          <p:nvPr/>
        </p:nvPicPr>
        <p:blipFill rotWithShape="1">
          <a:blip r:embed="rId2">
            <a:alphaModFix/>
          </a:blip>
          <a:srcRect b="-6811" l="-55210" r="55209" t="505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theme" Target="../theme/theme3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b="0" i="0" sz="2500" u="none" cap="none" strike="noStrik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b="0" i="0" sz="2500" u="none" cap="none" strike="noStrik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b="0" i="0" sz="2500" u="none" cap="none" strike="noStrik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b="0" i="0" sz="2500" u="none" cap="none" strike="noStrik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b="0" i="0" sz="2500" u="none" cap="none" strike="noStrik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b="0" i="0" sz="2500" u="none" cap="none" strike="noStrik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b="0" i="0" sz="2500" u="none" cap="none" strike="noStrik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b="0" i="0" sz="2500" u="none" cap="none" strike="noStrik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b="0" i="0" sz="2500" u="none" cap="none" strike="noStrik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5100" y="1083700"/>
            <a:ext cx="77139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18.png"/><Relationship Id="rId7" Type="http://schemas.openxmlformats.org/officeDocument/2006/relationships/image" Target="../media/image14.png"/><Relationship Id="rId8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4"/>
          <p:cNvSpPr txBox="1"/>
          <p:nvPr>
            <p:ph type="ctrTitle"/>
          </p:nvPr>
        </p:nvSpPr>
        <p:spPr>
          <a:xfrm>
            <a:off x="92450" y="373200"/>
            <a:ext cx="5335800" cy="43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s" sz="10400">
                <a:latin typeface="Zen Kurenaido"/>
                <a:ea typeface="Zen Kurenaido"/>
                <a:cs typeface="Zen Kurenaido"/>
                <a:sym typeface="Zen Kurenaido"/>
              </a:rPr>
              <a:t>Equipos</a:t>
            </a:r>
            <a:endParaRPr sz="10400">
              <a:latin typeface="Zen Kurenaido"/>
              <a:ea typeface="Zen Kurenaido"/>
              <a:cs typeface="Zen Kurenaido"/>
              <a:sym typeface="Zen Kurenaid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s" sz="10400">
                <a:latin typeface="Zen Kurenaido"/>
                <a:ea typeface="Zen Kurenaido"/>
                <a:cs typeface="Zen Kurenaido"/>
                <a:sym typeface="Zen Kurenaido"/>
              </a:rPr>
              <a:t>Vs</a:t>
            </a:r>
            <a:endParaRPr sz="10400">
              <a:latin typeface="Zen Kurenaido"/>
              <a:ea typeface="Zen Kurenaido"/>
              <a:cs typeface="Zen Kurenaido"/>
              <a:sym typeface="Zen Kurenaid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s" sz="10400">
                <a:latin typeface="Zen Kurenaido"/>
                <a:ea typeface="Zen Kurenaido"/>
                <a:cs typeface="Zen Kurenaido"/>
                <a:sym typeface="Zen Kurenaido"/>
              </a:rPr>
              <a:t>Grupos</a:t>
            </a:r>
            <a:endParaRPr sz="10400">
              <a:latin typeface="Zen Kurenaido"/>
              <a:ea typeface="Zen Kurenaido"/>
              <a:cs typeface="Zen Kurenaido"/>
              <a:sym typeface="Zen Kurenaido"/>
            </a:endParaRPr>
          </a:p>
        </p:txBody>
      </p:sp>
      <p:sp>
        <p:nvSpPr>
          <p:cNvPr id="230" name="Google Shape;230;p44"/>
          <p:cNvSpPr txBox="1"/>
          <p:nvPr>
            <p:ph idx="1" type="subTitle"/>
          </p:nvPr>
        </p:nvSpPr>
        <p:spPr>
          <a:xfrm>
            <a:off x="5189925" y="0"/>
            <a:ext cx="3860400" cy="3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s" sz="3600"/>
              <a:t>Reto 0</a:t>
            </a:r>
            <a:endParaRPr b="1" sz="36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b="1"/>
          </a:p>
        </p:txBody>
      </p:sp>
      <p:pic>
        <p:nvPicPr>
          <p:cNvPr id="231" name="Google Shape;23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375" y="1150563"/>
            <a:ext cx="3386574" cy="320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3"/>
          <p:cNvSpPr txBox="1"/>
          <p:nvPr>
            <p:ph type="title"/>
          </p:nvPr>
        </p:nvSpPr>
        <p:spPr>
          <a:xfrm>
            <a:off x="495050" y="143900"/>
            <a:ext cx="87606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latin typeface="Zen Kurenaido"/>
                <a:ea typeface="Zen Kurenaido"/>
                <a:cs typeface="Zen Kurenaido"/>
                <a:sym typeface="Zen Kurenaido"/>
              </a:rPr>
              <a:t>Conclusiones</a:t>
            </a:r>
            <a:r>
              <a:rPr lang="es" sz="9600">
                <a:latin typeface="Zen Kurenaido"/>
                <a:ea typeface="Zen Kurenaido"/>
                <a:cs typeface="Zen Kurenaido"/>
                <a:sym typeface="Zen Kurenaido"/>
              </a:rPr>
              <a:t> y</a:t>
            </a:r>
            <a:endParaRPr sz="9600">
              <a:latin typeface="Zen Kurenaido"/>
              <a:ea typeface="Zen Kurenaido"/>
              <a:cs typeface="Zen Kurenaido"/>
              <a:sym typeface="Zen Kurenaid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latin typeface="Zen Kurenaido"/>
                <a:ea typeface="Zen Kurenaido"/>
                <a:cs typeface="Zen Kurenaido"/>
                <a:sym typeface="Zen Kurenaido"/>
              </a:rPr>
              <a:t>futuro</a:t>
            </a:r>
            <a:endParaRPr sz="9600">
              <a:latin typeface="Zen Kurenaido"/>
              <a:ea typeface="Zen Kurenaido"/>
              <a:cs typeface="Zen Kurenaido"/>
              <a:sym typeface="Zen Kurenaid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5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Índice</a:t>
            </a:r>
            <a:endParaRPr/>
          </a:p>
        </p:txBody>
      </p:sp>
      <p:graphicFrame>
        <p:nvGraphicFramePr>
          <p:cNvPr id="237" name="Google Shape;237;p45"/>
          <p:cNvGraphicFramePr/>
          <p:nvPr/>
        </p:nvGraphicFramePr>
        <p:xfrm>
          <a:off x="715100" y="121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{5089F2DD-22DA-4BFD-8D7D-94E12E311AE6}</a:tableStyleId>
              </a:tblPr>
              <a:tblGrid>
                <a:gridCol w="3808300"/>
              </a:tblGrid>
              <a:tr h="59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s" sz="1000" u="sng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Nuestro equipo</a:t>
                      </a:r>
                      <a:endParaRPr b="1" sz="1000" u="sng" cap="none" strike="noStrike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s" sz="1000" u="sng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¿Que es un grupo?</a:t>
                      </a:r>
                      <a:endParaRPr b="1" sz="1000" u="sng" cap="none" strike="noStrike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s" sz="1000" u="sng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¿Que es un equipo?</a:t>
                      </a:r>
                      <a:endParaRPr b="1" sz="1000" u="sng" cap="none" strike="noStrike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s" sz="1000" u="sng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Grupo vs Equipo</a:t>
                      </a:r>
                      <a:endParaRPr b="1" sz="1000" u="sng" cap="none" strike="noStrike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s" sz="1000" u="sng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Tecnología y herramientas</a:t>
                      </a:r>
                      <a:endParaRPr b="1" sz="1000" u="sng" cap="none" strike="noStrike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s" sz="10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Conclusiones y futuro</a:t>
                      </a:r>
                      <a:endParaRPr b="1" sz="1000" u="none" cap="none" strike="noStrike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6"/>
          <p:cNvSpPr txBox="1"/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Nuestro equipo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t/>
            </a:r>
            <a:endParaRPr/>
          </a:p>
        </p:txBody>
      </p:sp>
      <p:sp>
        <p:nvSpPr>
          <p:cNvPr id="243" name="Google Shape;243;p46"/>
          <p:cNvSpPr txBox="1"/>
          <p:nvPr>
            <p:ph idx="2" type="subTitle"/>
          </p:nvPr>
        </p:nvSpPr>
        <p:spPr>
          <a:xfrm>
            <a:off x="254500" y="3342713"/>
            <a:ext cx="213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Erik</a:t>
            </a:r>
            <a:r>
              <a:rPr lang="es"/>
              <a:t> Ranea</a:t>
            </a:r>
            <a:endParaRPr/>
          </a:p>
        </p:txBody>
      </p:sp>
      <p:sp>
        <p:nvSpPr>
          <p:cNvPr id="244" name="Google Shape;244;p46"/>
          <p:cNvSpPr txBox="1"/>
          <p:nvPr>
            <p:ph idx="3" type="subTitle"/>
          </p:nvPr>
        </p:nvSpPr>
        <p:spPr>
          <a:xfrm>
            <a:off x="2333624" y="3723713"/>
            <a:ext cx="2131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/>
              <a:t>Secretario</a:t>
            </a:r>
            <a:endParaRPr/>
          </a:p>
        </p:txBody>
      </p:sp>
      <p:sp>
        <p:nvSpPr>
          <p:cNvPr id="245" name="Google Shape;245;p46"/>
          <p:cNvSpPr txBox="1"/>
          <p:nvPr>
            <p:ph idx="4" type="subTitle"/>
          </p:nvPr>
        </p:nvSpPr>
        <p:spPr>
          <a:xfrm>
            <a:off x="2333624" y="3342713"/>
            <a:ext cx="213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David Relloso</a:t>
            </a:r>
            <a:endParaRPr/>
          </a:p>
        </p:txBody>
      </p:sp>
      <p:sp>
        <p:nvSpPr>
          <p:cNvPr id="246" name="Google Shape;246;p46"/>
          <p:cNvSpPr txBox="1"/>
          <p:nvPr>
            <p:ph idx="5" type="subTitle"/>
          </p:nvPr>
        </p:nvSpPr>
        <p:spPr>
          <a:xfrm>
            <a:off x="4672913" y="3723713"/>
            <a:ext cx="2131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/>
              <a:t>Responsable Material</a:t>
            </a:r>
            <a:endParaRPr/>
          </a:p>
        </p:txBody>
      </p:sp>
      <p:sp>
        <p:nvSpPr>
          <p:cNvPr id="247" name="Google Shape;247;p46"/>
          <p:cNvSpPr txBox="1"/>
          <p:nvPr>
            <p:ph idx="6" type="subTitle"/>
          </p:nvPr>
        </p:nvSpPr>
        <p:spPr>
          <a:xfrm>
            <a:off x="4672913" y="3342713"/>
            <a:ext cx="213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Ibai Saenz</a:t>
            </a:r>
            <a:endParaRPr/>
          </a:p>
        </p:txBody>
      </p:sp>
      <p:pic>
        <p:nvPicPr>
          <p:cNvPr id="248" name="Google Shape;248;p4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0567" l="20730" r="24017" t="27057"/>
          <a:stretch/>
        </p:blipFill>
        <p:spPr>
          <a:xfrm>
            <a:off x="2409825" y="1344088"/>
            <a:ext cx="1230850" cy="184622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6"/>
          <p:cNvSpPr txBox="1"/>
          <p:nvPr>
            <p:ph idx="5" type="subTitle"/>
          </p:nvPr>
        </p:nvSpPr>
        <p:spPr>
          <a:xfrm>
            <a:off x="7012200" y="3751638"/>
            <a:ext cx="2131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/>
              <a:t>Portavoz</a:t>
            </a:r>
            <a:endParaRPr/>
          </a:p>
        </p:txBody>
      </p:sp>
      <p:sp>
        <p:nvSpPr>
          <p:cNvPr id="250" name="Google Shape;250;p46"/>
          <p:cNvSpPr txBox="1"/>
          <p:nvPr>
            <p:ph idx="6" type="subTitle"/>
          </p:nvPr>
        </p:nvSpPr>
        <p:spPr>
          <a:xfrm>
            <a:off x="7012200" y="3370638"/>
            <a:ext cx="213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Jason Varas</a:t>
            </a:r>
            <a:endParaRPr/>
          </a:p>
        </p:txBody>
      </p:sp>
      <p:sp>
        <p:nvSpPr>
          <p:cNvPr id="251" name="Google Shape;251;p46"/>
          <p:cNvSpPr txBox="1"/>
          <p:nvPr>
            <p:ph idx="1" type="subTitle"/>
          </p:nvPr>
        </p:nvSpPr>
        <p:spPr>
          <a:xfrm>
            <a:off x="254500" y="3723713"/>
            <a:ext cx="2131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/>
              <a:t>Responsable de equipo</a:t>
            </a:r>
            <a:endParaRPr/>
          </a:p>
        </p:txBody>
      </p:sp>
      <p:pic>
        <p:nvPicPr>
          <p:cNvPr id="252" name="Google Shape;25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511" y="1344100"/>
            <a:ext cx="1371865" cy="18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88226" y="1321700"/>
            <a:ext cx="1371875" cy="189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7226" y="1344100"/>
            <a:ext cx="1570537" cy="1961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7"/>
          <p:cNvSpPr txBox="1"/>
          <p:nvPr>
            <p:ph type="title"/>
          </p:nvPr>
        </p:nvSpPr>
        <p:spPr>
          <a:xfrm>
            <a:off x="759400" y="405175"/>
            <a:ext cx="77088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s" sz="10400">
                <a:latin typeface="Zen Kurenaido"/>
                <a:ea typeface="Zen Kurenaido"/>
                <a:cs typeface="Zen Kurenaido"/>
                <a:sym typeface="Zen Kurenaido"/>
              </a:rPr>
              <a:t>¿</a:t>
            </a:r>
            <a:r>
              <a:rPr lang="es" sz="10400">
                <a:latin typeface="Zen Kurenaido"/>
                <a:ea typeface="Zen Kurenaido"/>
                <a:cs typeface="Zen Kurenaido"/>
                <a:sym typeface="Zen Kurenaido"/>
              </a:rPr>
              <a:t>Que es </a:t>
            </a:r>
            <a:r>
              <a:rPr lang="es" sz="10400">
                <a:latin typeface="Zen Kurenaido"/>
                <a:ea typeface="Zen Kurenaido"/>
                <a:cs typeface="Zen Kurenaido"/>
                <a:sym typeface="Zen Kurenaido"/>
              </a:rPr>
              <a:t>un Grupo?</a:t>
            </a:r>
            <a:endParaRPr sz="10400">
              <a:latin typeface="Zen Kurenaido"/>
              <a:ea typeface="Zen Kurenaido"/>
              <a:cs typeface="Zen Kurenaido"/>
              <a:sym typeface="Zen Kurenaid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8"/>
          <p:cNvSpPr txBox="1"/>
          <p:nvPr>
            <p:ph type="title"/>
          </p:nvPr>
        </p:nvSpPr>
        <p:spPr>
          <a:xfrm>
            <a:off x="759400" y="405175"/>
            <a:ext cx="77088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s" sz="10400">
                <a:latin typeface="Zen Kurenaido"/>
                <a:ea typeface="Zen Kurenaido"/>
                <a:cs typeface="Zen Kurenaido"/>
                <a:sym typeface="Zen Kurenaido"/>
              </a:rPr>
              <a:t>¿Que es un Equipo?</a:t>
            </a:r>
            <a:endParaRPr sz="10400">
              <a:latin typeface="Zen Kurenaido"/>
              <a:ea typeface="Zen Kurenaido"/>
              <a:cs typeface="Zen Kurenaido"/>
              <a:sym typeface="Zen Kurenaid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9"/>
          <p:cNvSpPr txBox="1"/>
          <p:nvPr>
            <p:ph type="title"/>
          </p:nvPr>
        </p:nvSpPr>
        <p:spPr>
          <a:xfrm>
            <a:off x="472950" y="253350"/>
            <a:ext cx="81981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s" sz="9200">
                <a:latin typeface="Zen Kurenaido"/>
                <a:ea typeface="Zen Kurenaido"/>
                <a:cs typeface="Zen Kurenaido"/>
                <a:sym typeface="Zen Kurenaido"/>
              </a:rPr>
              <a:t>Grupos vs Equipo</a:t>
            </a:r>
            <a:endParaRPr sz="9200">
              <a:latin typeface="Zen Kurenaido"/>
              <a:ea typeface="Zen Kurenaido"/>
              <a:cs typeface="Zen Kurenaido"/>
              <a:sym typeface="Zen Kurenaido"/>
            </a:endParaRPr>
          </a:p>
        </p:txBody>
      </p:sp>
      <p:pic>
        <p:nvPicPr>
          <p:cNvPr id="270" name="Google Shape;27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750" y="1828575"/>
            <a:ext cx="3010125" cy="301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3275" y="1724750"/>
            <a:ext cx="3217775" cy="321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9625" y="1962198"/>
            <a:ext cx="3670948" cy="275322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50"/>
          <p:cNvSpPr txBox="1"/>
          <p:nvPr/>
        </p:nvSpPr>
        <p:spPr>
          <a:xfrm>
            <a:off x="420388" y="101250"/>
            <a:ext cx="36441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" sz="10400">
                <a:solidFill>
                  <a:schemeClr val="dk1"/>
                </a:solidFill>
                <a:latin typeface="Zen Kurenaido"/>
                <a:ea typeface="Zen Kurenaido"/>
                <a:cs typeface="Zen Kurenaido"/>
                <a:sym typeface="Zen Kurenaido"/>
              </a:rPr>
              <a:t>Grupo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78" name="Google Shape;278;p50"/>
          <p:cNvSpPr txBox="1"/>
          <p:nvPr/>
        </p:nvSpPr>
        <p:spPr>
          <a:xfrm>
            <a:off x="5282700" y="145550"/>
            <a:ext cx="40110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" sz="10400">
                <a:solidFill>
                  <a:schemeClr val="dk1"/>
                </a:solidFill>
                <a:latin typeface="Zen Kurenaido"/>
                <a:ea typeface="Zen Kurenaido"/>
                <a:cs typeface="Zen Kurenaido"/>
                <a:sym typeface="Zen Kurenaido"/>
              </a:rPr>
              <a:t>Equipo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279" name="Google Shape;279;p50"/>
          <p:cNvPicPr preferRelativeResize="0"/>
          <p:nvPr/>
        </p:nvPicPr>
        <p:blipFill rotWithShape="1">
          <a:blip r:embed="rId4">
            <a:alphaModFix/>
          </a:blip>
          <a:srcRect b="0" l="6219" r="19914" t="0"/>
          <a:stretch/>
        </p:blipFill>
        <p:spPr>
          <a:xfrm>
            <a:off x="208800" y="1962200"/>
            <a:ext cx="4067271" cy="275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1"/>
          <p:cNvSpPr txBox="1"/>
          <p:nvPr>
            <p:ph type="title"/>
          </p:nvPr>
        </p:nvSpPr>
        <p:spPr>
          <a:xfrm>
            <a:off x="717600" y="985625"/>
            <a:ext cx="77088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Zen Kurenaido"/>
                <a:ea typeface="Zen Kurenaido"/>
                <a:cs typeface="Zen Kurenaido"/>
                <a:sym typeface="Zen Kurenaido"/>
              </a:rPr>
              <a:t>Antes de empezar ¿Que necesitamos?</a:t>
            </a:r>
            <a:endParaRPr>
              <a:latin typeface="Zen Kurenaido"/>
              <a:ea typeface="Zen Kurenaido"/>
              <a:cs typeface="Zen Kurenaido"/>
              <a:sym typeface="Zen Kurenaid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2"/>
          <p:cNvSpPr txBox="1"/>
          <p:nvPr>
            <p:ph type="title"/>
          </p:nvPr>
        </p:nvSpPr>
        <p:spPr>
          <a:xfrm>
            <a:off x="717600" y="525625"/>
            <a:ext cx="77088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Zen Kurenaido"/>
                <a:ea typeface="Zen Kurenaido"/>
                <a:cs typeface="Zen Kurenaido"/>
                <a:sym typeface="Zen Kurenaido"/>
              </a:rPr>
              <a:t>Tecnologías y herramientas</a:t>
            </a:r>
            <a:endParaRPr>
              <a:latin typeface="Zen Kurenaido"/>
              <a:ea typeface="Zen Kurenaido"/>
              <a:cs typeface="Zen Kurenaido"/>
              <a:sym typeface="Zen Kurenaido"/>
            </a:endParaRPr>
          </a:p>
        </p:txBody>
      </p:sp>
      <p:pic>
        <p:nvPicPr>
          <p:cNvPr id="290" name="Google Shape;29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800" y="3250875"/>
            <a:ext cx="1812475" cy="101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7325" y="3218476"/>
            <a:ext cx="1084324" cy="108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1873" y="3250865"/>
            <a:ext cx="1812526" cy="101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66663" y="3264713"/>
            <a:ext cx="1763226" cy="99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5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33650" y="3065825"/>
            <a:ext cx="1389626" cy="138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5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23275" y="3065825"/>
            <a:ext cx="1389624" cy="138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ead Funnel by Slidesgo">
  <a:themeElements>
    <a:clrScheme name="Simple Light">
      <a:dk1>
        <a:srgbClr val="15110E"/>
      </a:dk1>
      <a:lt1>
        <a:srgbClr val="FDF6FF"/>
      </a:lt1>
      <a:dk2>
        <a:srgbClr val="D6C2F5"/>
      </a:dk2>
      <a:lt2>
        <a:srgbClr val="8752B8"/>
      </a:lt2>
      <a:accent1>
        <a:srgbClr val="4B136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110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